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407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407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407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407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407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407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407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407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407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5407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5407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793BA6-9B70-4AF7-A400-3C0290F30E3F}" type="datetimeFigureOut">
              <a:rPr lang="it-IT" smtClean="0"/>
              <a:pPr/>
              <a:t>28/06/2020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5E7E52-29B2-4716-A2E0-F4AF85FDD1D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5407">
    <p:check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igil\Downloads\UKULELE_%20Musica%20allegra%20divertente%20felice%20positiva%20sottofondo%20strumentale%20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maril&#249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sami2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massimo%202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raffaella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vittoria%202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VID-20200504-WA0077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davide2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Ricardo%20VID-20200501-WA0028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bea%202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igil\Desktop\video%20VC\Aprendo%20apprendo%20il%20Lazio\rachele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latin typeface="Algerian" pitchFamily="82" charset="0"/>
              </a:rPr>
              <a:t>Aprendo apprendo</a:t>
            </a:r>
            <a:endParaRPr lang="it-IT" sz="6000" dirty="0"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7854696" cy="1136568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Il </a:t>
            </a:r>
            <a:r>
              <a:rPr lang="it-IT" sz="4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lapbook</a:t>
            </a:r>
            <a:r>
              <a:rPr lang="it-IT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del Lazio</a:t>
            </a:r>
            <a:endParaRPr lang="it-IT" sz="4800" dirty="0">
              <a:solidFill>
                <a:schemeClr val="accent3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1026" name="Picture 2" descr="C:\Users\sigil\AppData\Local\Microsoft\Windows\INetCache\IE\ZD6H0KBR\Flag_map_of_Lazio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4" y="4293097"/>
            <a:ext cx="2532943" cy="2038297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51520" y="5949281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u="sng" dirty="0" smtClean="0">
                <a:latin typeface="Brush Script MT" pitchFamily="66" charset="0"/>
              </a:rPr>
              <a:t>Classe VC</a:t>
            </a:r>
            <a:endParaRPr lang="it-IT" sz="3600" u="sng" dirty="0">
              <a:latin typeface="Brush Script MT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84168" y="5949281"/>
            <a:ext cx="2962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u="sng" dirty="0" smtClean="0">
                <a:latin typeface="Brush Script MT" pitchFamily="66" charset="0"/>
              </a:rPr>
              <a:t>Clementina Perone</a:t>
            </a:r>
            <a:endParaRPr lang="it-IT" sz="3600" u="sng" dirty="0">
              <a:latin typeface="Brush Script MT" pitchFamily="66" charset="0"/>
            </a:endParaRPr>
          </a:p>
        </p:txBody>
      </p:sp>
      <p:pic>
        <p:nvPicPr>
          <p:cNvPr id="8" name="UKULELE_ Musica allegra divertente felice positiva sottofondo strumentale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53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9000" numSld="17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il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5" y="764704"/>
            <a:ext cx="7872875" cy="5904656"/>
          </a:xfrm>
          <a:prstGeom prst="rect">
            <a:avLst/>
          </a:prstGeom>
        </p:spPr>
      </p:pic>
    </p:spTree>
  </p:cSld>
  <p:clrMapOvr>
    <a:masterClrMapping/>
  </p:clrMapOvr>
  <p:transition spd="slow" advTm="7875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mi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7" y="764704"/>
            <a:ext cx="7968885" cy="5976664"/>
          </a:xfrm>
          <a:prstGeom prst="rect">
            <a:avLst/>
          </a:prstGeom>
        </p:spPr>
      </p:pic>
    </p:spTree>
  </p:cSld>
  <p:clrMapOvr>
    <a:masterClrMapping/>
  </p:clrMapOvr>
  <p:transition spd="slow" advTm="8398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simo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19605" y="764704"/>
            <a:ext cx="7968886" cy="5976664"/>
          </a:xfrm>
          <a:prstGeom prst="rect">
            <a:avLst/>
          </a:prstGeom>
        </p:spPr>
      </p:pic>
    </p:spTree>
  </p:cSld>
  <p:clrMapOvr>
    <a:masterClrMapping/>
  </p:clrMapOvr>
  <p:transition spd="slow" advTm="6306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ffaell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19605" y="764704"/>
            <a:ext cx="7968886" cy="5976664"/>
          </a:xfrm>
          <a:prstGeom prst="rect">
            <a:avLst/>
          </a:prstGeom>
        </p:spPr>
      </p:pic>
    </p:spTree>
  </p:cSld>
  <p:clrMapOvr>
    <a:masterClrMapping/>
  </p:clrMapOvr>
  <p:transition spd="slow" advTm="8537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ttoria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7" y="782706"/>
            <a:ext cx="7944883" cy="5958662"/>
          </a:xfrm>
          <a:prstGeom prst="rect">
            <a:avLst/>
          </a:prstGeom>
        </p:spPr>
      </p:pic>
    </p:spTree>
  </p:cSld>
  <p:clrMapOvr>
    <a:masterClrMapping/>
  </p:clrMapOvr>
  <p:transition spd="slow" advTm="8264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200504-WA007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19605" y="764704"/>
            <a:ext cx="7944883" cy="5958662"/>
          </a:xfrm>
          <a:prstGeom prst="rect">
            <a:avLst/>
          </a:prstGeom>
        </p:spPr>
      </p:pic>
    </p:spTree>
  </p:cSld>
  <p:clrMapOvr>
    <a:masterClrMapping/>
  </p:clrMapOvr>
  <p:transition spd="slow" advTm="8257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vide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19605" y="764704"/>
            <a:ext cx="7968886" cy="5976664"/>
          </a:xfrm>
          <a:prstGeom prst="rect">
            <a:avLst/>
          </a:prstGeom>
        </p:spPr>
      </p:pic>
    </p:spTree>
  </p:cSld>
  <p:clrMapOvr>
    <a:masterClrMapping/>
  </p:clrMapOvr>
  <p:transition spd="slow" advTm="6279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Kyros IMG-20200501-WA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980728"/>
            <a:ext cx="4083919" cy="5445224"/>
          </a:xfrm>
          <a:prstGeom prst="rect">
            <a:avLst/>
          </a:prstGeom>
        </p:spPr>
      </p:pic>
      <p:pic>
        <p:nvPicPr>
          <p:cNvPr id="2051" name="Picture 3" descr="C:\Users\sigil\AppData\Local\Microsoft\Windows\INetCache\IE\RID8EWOW\8426009187_f93441440f_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5" y="980729"/>
            <a:ext cx="1692945" cy="1129181"/>
          </a:xfrm>
          <a:prstGeom prst="rect">
            <a:avLst/>
          </a:prstGeom>
          <a:noFill/>
        </p:spPr>
      </p:pic>
      <p:pic>
        <p:nvPicPr>
          <p:cNvPr id="2055" name="Picture 7" descr="C:\Users\sigil\AppData\Local\Microsoft\Windows\INetCache\IE\KHNZA7Y7\Civita_di_Bagnoregio_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995" y="5229201"/>
            <a:ext cx="1748395" cy="1315435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796136" y="1844824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gency FB" pitchFamily="34" charset="0"/>
              </a:rPr>
              <a:t>Colosseo (</a:t>
            </a:r>
            <a:r>
              <a:rPr lang="it-IT" sz="1600" dirty="0" err="1" smtClean="0">
                <a:latin typeface="Agency FB" pitchFamily="34" charset="0"/>
              </a:rPr>
              <a:t>Rm</a:t>
            </a:r>
            <a:r>
              <a:rPr lang="it-IT" sz="1600" dirty="0" smtClean="0">
                <a:latin typeface="Agency FB" pitchFamily="34" charset="0"/>
              </a:rPr>
              <a:t>)</a:t>
            </a:r>
            <a:endParaRPr lang="it-IT" sz="1600" dirty="0">
              <a:latin typeface="Agency FB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64288" y="6237312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Agency FB" pitchFamily="34" charset="0"/>
              </a:rPr>
              <a:t>Civita</a:t>
            </a:r>
            <a:r>
              <a:rPr lang="it-IT" sz="1600" dirty="0" smtClean="0">
                <a:latin typeface="Agency FB" pitchFamily="34" charset="0"/>
              </a:rPr>
              <a:t> di </a:t>
            </a:r>
            <a:r>
              <a:rPr lang="it-IT" sz="1600" dirty="0" err="1" smtClean="0">
                <a:latin typeface="Agency FB" pitchFamily="34" charset="0"/>
              </a:rPr>
              <a:t>Bagnoregio</a:t>
            </a:r>
            <a:r>
              <a:rPr lang="it-IT" sz="1600" dirty="0" smtClean="0">
                <a:latin typeface="Agency FB" pitchFamily="34" charset="0"/>
              </a:rPr>
              <a:t> (</a:t>
            </a:r>
            <a:r>
              <a:rPr lang="it-IT" sz="1600" dirty="0" err="1" smtClean="0">
                <a:latin typeface="Agency FB" pitchFamily="34" charset="0"/>
              </a:rPr>
              <a:t>Vt</a:t>
            </a:r>
            <a:r>
              <a:rPr lang="it-IT" sz="1600" dirty="0" smtClean="0">
                <a:latin typeface="Agency FB" pitchFamily="34" charset="0"/>
              </a:rPr>
              <a:t>)</a:t>
            </a:r>
            <a:endParaRPr lang="it-IT" sz="1600" dirty="0">
              <a:latin typeface="Agency FB" pitchFamily="34" charset="0"/>
            </a:endParaRPr>
          </a:p>
        </p:txBody>
      </p:sp>
      <p:pic>
        <p:nvPicPr>
          <p:cNvPr id="1026" name="Picture 2" descr="C:\Users\sigil\AppData\Local\Microsoft\Windows\INetCache\IE\ZD6H0KBR\Cassino,_Abbazia_di_Montecassino_-_Exterior_01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3573" y="2636912"/>
            <a:ext cx="1680187" cy="100811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6948264" y="3356992"/>
            <a:ext cx="2040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gency FB" pitchFamily="34" charset="0"/>
              </a:rPr>
              <a:t>Abbazia di Montecassino (Fr)</a:t>
            </a:r>
            <a:endParaRPr lang="it-IT" sz="1600" dirty="0">
              <a:latin typeface="Agency FB" pitchFamily="34" charset="0"/>
            </a:endParaRPr>
          </a:p>
        </p:txBody>
      </p:sp>
      <p:pic>
        <p:nvPicPr>
          <p:cNvPr id="1027" name="Picture 3" descr="C:\Users\sigil\AppData\Local\Microsoft\Windows\INetCache\IE\5SYI1DDK\Greccio_-_Santuario_del_Presepe_-_San_Francesco_(12086030573)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861048"/>
            <a:ext cx="1636048" cy="1227036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6156176" y="4797152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Agency FB" pitchFamily="34" charset="0"/>
              </a:rPr>
              <a:t>Greccio</a:t>
            </a:r>
            <a:r>
              <a:rPr lang="it-IT" sz="1600" dirty="0" smtClean="0">
                <a:latin typeface="Agency FB" pitchFamily="34" charset="0"/>
              </a:rPr>
              <a:t> (</a:t>
            </a:r>
            <a:r>
              <a:rPr lang="it-IT" sz="1600" dirty="0" err="1" smtClean="0">
                <a:latin typeface="Agency FB" pitchFamily="34" charset="0"/>
              </a:rPr>
              <a:t>Ri</a:t>
            </a:r>
            <a:r>
              <a:rPr lang="it-IT" sz="1600" dirty="0" smtClean="0">
                <a:latin typeface="Agency FB" pitchFamily="34" charset="0"/>
              </a:rPr>
              <a:t>)</a:t>
            </a:r>
            <a:endParaRPr lang="it-IT" sz="1600" dirty="0">
              <a:latin typeface="Agency FB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063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-20200501-WA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55710" y="-219405"/>
            <a:ext cx="5904656" cy="7872875"/>
          </a:xfrm>
          <a:prstGeom prst="rect">
            <a:avLst/>
          </a:prstGeom>
        </p:spPr>
      </p:pic>
    </p:spTree>
  </p:cSld>
  <p:clrMapOvr>
    <a:masterClrMapping/>
  </p:clrMapOvr>
  <p:transition spd="slow" advTm="5188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200501-WA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5324"/>
            <a:ext cx="5688632" cy="5906044"/>
          </a:xfrm>
          <a:prstGeom prst="rect">
            <a:avLst/>
          </a:prstGeom>
        </p:spPr>
      </p:pic>
      <p:pic>
        <p:nvPicPr>
          <p:cNvPr id="1026" name="Picture 2" descr="C:\Users\sigil\AppData\Local\Microsoft\Windows\INetCache\IE\RID8EWOW\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740736"/>
            <a:ext cx="1368152" cy="1823562"/>
          </a:xfrm>
          <a:prstGeom prst="rect">
            <a:avLst/>
          </a:prstGeom>
          <a:noFill/>
        </p:spPr>
      </p:pic>
      <p:pic>
        <p:nvPicPr>
          <p:cNvPr id="1028" name="Picture 4" descr="C:\Users\sigil\AppData\Local\Microsoft\Windows\INetCache\IE\KHNZA7Y7\San_Michele_Arcangelo_-_panoramio_(1)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835326" cy="1368152"/>
          </a:xfrm>
          <a:prstGeom prst="rect">
            <a:avLst/>
          </a:prstGeom>
          <a:noFill/>
        </p:spPr>
      </p:pic>
      <p:pic>
        <p:nvPicPr>
          <p:cNvPr id="1036" name="Picture 12" descr="C:\Users\sigil\AppData\Local\Microsoft\Windows\INetCache\IE\RID8EWOW\1200px-03010_Vico_Nel_Lazio_FR,_Italy_-_panoramio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73016"/>
            <a:ext cx="1840806" cy="1368152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6444208" y="256490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Agency FB" pitchFamily="34" charset="0"/>
              </a:rPr>
              <a:t>Comune di</a:t>
            </a:r>
          </a:p>
          <a:p>
            <a:pPr algn="ctr"/>
            <a:r>
              <a:rPr lang="it-IT" b="1" dirty="0" smtClean="0">
                <a:latin typeface="Agency FB" pitchFamily="34" charset="0"/>
              </a:rPr>
              <a:t>Vico nel Lazio</a:t>
            </a:r>
          </a:p>
          <a:p>
            <a:pPr algn="ctr"/>
            <a:r>
              <a:rPr lang="it-IT" b="1" dirty="0" smtClean="0">
                <a:latin typeface="Agency FB" pitchFamily="34" charset="0"/>
              </a:rPr>
              <a:t>(Fr)</a:t>
            </a:r>
            <a:endParaRPr lang="it-IT" b="1" dirty="0">
              <a:latin typeface="Agency FB" pitchFamily="34" charset="0"/>
            </a:endParaRPr>
          </a:p>
        </p:txBody>
      </p:sp>
      <p:pic>
        <p:nvPicPr>
          <p:cNvPr id="1037" name="Picture 13" descr="C:\Users\sigil\AppData\Local\Microsoft\Windows\INetCache\IE\5SYI1DDK\Vico_nel_Lazio-Stemma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2708920"/>
            <a:ext cx="344540" cy="6804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187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200501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5328591" cy="5877272"/>
          </a:xfrm>
          <a:prstGeom prst="rect">
            <a:avLst/>
          </a:prstGeom>
        </p:spPr>
      </p:pic>
      <p:pic>
        <p:nvPicPr>
          <p:cNvPr id="1028" name="Picture 4" descr="C:\Users\sigil\AppData\Local\Microsoft\Windows\INetCache\IE\RID8EWOW\quinto-quarto-re-cucina-popolare-faceboo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08720"/>
            <a:ext cx="1656184" cy="869497"/>
          </a:xfrm>
          <a:prstGeom prst="rect">
            <a:avLst/>
          </a:prstGeom>
          <a:noFill/>
        </p:spPr>
      </p:pic>
      <p:pic>
        <p:nvPicPr>
          <p:cNvPr id="1029" name="Picture 5" descr="C:\Users\sigil\AppData\Local\Microsoft\Windows\INetCache\IE\5SYI1DDK\45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276872"/>
            <a:ext cx="1575175" cy="1008112"/>
          </a:xfrm>
          <a:prstGeom prst="rect">
            <a:avLst/>
          </a:prstGeom>
          <a:noFill/>
        </p:spPr>
      </p:pic>
      <p:pic>
        <p:nvPicPr>
          <p:cNvPr id="1030" name="Picture 6" descr="C:\Users\sigil\AppData\Local\Microsoft\Windows\INetCache\IE\KHNZA7Y7\1200px-Carciofi_alla_Giudìa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445224"/>
            <a:ext cx="1521749" cy="1018303"/>
          </a:xfrm>
          <a:prstGeom prst="rect">
            <a:avLst/>
          </a:prstGeom>
          <a:noFill/>
        </p:spPr>
      </p:pic>
      <p:pic>
        <p:nvPicPr>
          <p:cNvPr id="1031" name="Picture 7" descr="C:\Users\sigil\AppData\Local\Microsoft\Windows\INetCache\IE\ZD6H0KBR\Trippa-alla-bresciana-700x46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789040"/>
            <a:ext cx="1714872" cy="1144065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8316416" y="1484784"/>
            <a:ext cx="69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gency FB" pitchFamily="34" charset="0"/>
              </a:rPr>
              <a:t>Coratella</a:t>
            </a:r>
            <a:endParaRPr lang="it-IT" sz="1400" dirty="0">
              <a:latin typeface="Agency FB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44208" y="2996952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gency FB" pitchFamily="34" charset="0"/>
              </a:rPr>
              <a:t>Cacio e pepe</a:t>
            </a:r>
            <a:endParaRPr lang="it-IT" sz="1400" dirty="0">
              <a:latin typeface="Agency FB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16416" y="4653136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gency FB" pitchFamily="34" charset="0"/>
              </a:rPr>
              <a:t>Trippa</a:t>
            </a:r>
            <a:endParaRPr lang="it-IT" sz="1400" dirty="0">
              <a:latin typeface="Agency FB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72200" y="594928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gency FB" pitchFamily="34" charset="0"/>
              </a:rPr>
              <a:t>Carciofi </a:t>
            </a:r>
          </a:p>
          <a:p>
            <a:pPr algn="ctr"/>
            <a:r>
              <a:rPr lang="it-IT" sz="1400" dirty="0" smtClean="0">
                <a:latin typeface="Agency FB" pitchFamily="34" charset="0"/>
              </a:rPr>
              <a:t>alla </a:t>
            </a:r>
            <a:r>
              <a:rPr lang="it-IT" sz="1400" dirty="0" err="1" smtClean="0">
                <a:latin typeface="Agency FB" pitchFamily="34" charset="0"/>
              </a:rPr>
              <a:t>giudia</a:t>
            </a:r>
            <a:endParaRPr lang="it-IT" sz="1400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 advTm="5531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200501-WA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41332"/>
            <a:ext cx="4968552" cy="5828028"/>
          </a:xfrm>
          <a:prstGeom prst="rect">
            <a:avLst/>
          </a:prstGeom>
        </p:spPr>
      </p:pic>
      <p:pic>
        <p:nvPicPr>
          <p:cNvPr id="2053" name="Picture 5" descr="C:\Users\sigil\AppData\Local\Microsoft\Windows\INetCache\IE\ZD6H0KBR\rosa-dei-vent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996952"/>
            <a:ext cx="1594369" cy="1243608"/>
          </a:xfrm>
          <a:prstGeom prst="rect">
            <a:avLst/>
          </a:prstGeom>
          <a:noFill/>
        </p:spPr>
      </p:pic>
      <p:pic>
        <p:nvPicPr>
          <p:cNvPr id="2059" name="Picture 11" descr="C:\Users\sigil\AppData\Local\Microsoft\Windows\INetCache\IE\KHNZA7Y7\Civitavecchia_Port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980728"/>
            <a:ext cx="2218475" cy="1440160"/>
          </a:xfrm>
          <a:prstGeom prst="rect">
            <a:avLst/>
          </a:prstGeom>
          <a:noFill/>
        </p:spPr>
      </p:pic>
      <p:pic>
        <p:nvPicPr>
          <p:cNvPr id="2061" name="Picture 13" descr="C:\Users\sigil\AppData\Local\Microsoft\Windows\INetCache\IE\RID8EWOW\1200px-RifugioSebastiani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97152"/>
            <a:ext cx="1922349" cy="144016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948264" y="2420888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gency FB" pitchFamily="34" charset="0"/>
              </a:rPr>
              <a:t>Civitavecchia</a:t>
            </a:r>
            <a:endParaRPr lang="it-IT" sz="1600" dirty="0">
              <a:latin typeface="Agency FB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76256" y="6237312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gency FB" pitchFamily="34" charset="0"/>
              </a:rPr>
              <a:t>Monte Terminillo</a:t>
            </a:r>
            <a:endParaRPr lang="it-IT" sz="1600" dirty="0">
              <a:latin typeface="Agency FB" pitchFamily="34" charset="0"/>
            </a:endParaRPr>
          </a:p>
        </p:txBody>
      </p:sp>
    </p:spTree>
  </p:cSld>
  <p:clrMapOvr>
    <a:masterClrMapping/>
  </p:clrMapOvr>
  <p:transition spd="slow" advTm="575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cardo VID-20200501-WA002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764704"/>
            <a:ext cx="7968885" cy="5976664"/>
          </a:xfrm>
          <a:prstGeom prst="rect">
            <a:avLst/>
          </a:prstGeom>
        </p:spPr>
      </p:pic>
    </p:spTree>
  </p:cSld>
  <p:clrMapOvr>
    <a:masterClrMapping/>
  </p:clrMapOvr>
  <p:transition spd="slow" advTm="6532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19605" y="764704"/>
            <a:ext cx="7872875" cy="5904656"/>
          </a:xfrm>
          <a:prstGeom prst="rect">
            <a:avLst/>
          </a:prstGeom>
        </p:spPr>
      </p:pic>
    </p:spTree>
  </p:cSld>
  <p:clrMapOvr>
    <a:masterClrMapping/>
  </p:clrMapOvr>
  <p:transition spd="slow" advTm="6121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chel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19605" y="764704"/>
            <a:ext cx="7944883" cy="5958662"/>
          </a:xfrm>
          <a:prstGeom prst="rect">
            <a:avLst/>
          </a:prstGeom>
        </p:spPr>
      </p:pic>
    </p:spTree>
  </p:cSld>
  <p:clrMapOvr>
    <a:masterClrMapping/>
  </p:clrMapOvr>
  <p:transition spd="slow" advTm="57891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1.3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49</Words>
  <Application>Microsoft Office PowerPoint</Application>
  <PresentationFormat>Presentazione su schermo (4:3)</PresentationFormat>
  <Paragraphs>18</Paragraphs>
  <Slides>16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Equinozio</vt:lpstr>
      <vt:lpstr>Aprendo apprendo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 Salomone</dc:creator>
  <cp:lastModifiedBy>Marco Salomone</cp:lastModifiedBy>
  <cp:revision>43</cp:revision>
  <dcterms:created xsi:type="dcterms:W3CDTF">2020-06-24T12:54:14Z</dcterms:created>
  <dcterms:modified xsi:type="dcterms:W3CDTF">2020-06-28T16:26:54Z</dcterms:modified>
</cp:coreProperties>
</file>